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3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5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C1F7"/>
    <a:srgbClr val="45FC04"/>
    <a:srgbClr val="CC3399"/>
    <a:srgbClr val="8C8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7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551BE-763E-4E16-9AD6-C59FDAA20625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it-IT" dirty="0" err="1" smtClean="0"/>
              <a:t>ssere</a:t>
            </a:r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ED95C-0180-4CF7-B602-728A7349639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62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ED95C-0180-4CF7-B602-728A73496398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06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312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84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153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643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4570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1701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677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02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50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53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45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750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44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640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913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054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D6586-F8DF-4CC6-9B1D-1B640DB2D68E}" type="datetimeFigureOut">
              <a:rPr lang="it-IT" smtClean="0"/>
              <a:pPr/>
              <a:t>22/11/2013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97D4DDC-03A1-4F1A-BCC5-3CD6DAA8F75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55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audio" Target="../media/audio2.wav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audio" Target="../media/audio3.wav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audio" Target="../media/audio4.wav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audio" Target="../media/audio5.wav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3000" r="1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889">
        <p:circle/>
        <p:sndAc>
          <p:stSnd>
            <p:snd r:embed="rId2" name="drumroll.wav"/>
          </p:stSnd>
        </p:sndAc>
      </p:transition>
    </mc:Choice>
    <mc:Fallback xmlns="">
      <p:transition spd="slow" advTm="3889">
        <p:circl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Cos’è la Roboetica?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La 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Roboetica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 è l’etica applicata alla robotica. È l’etica degli umani (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e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non dei robot 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) che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progettano, costruiscono e usano i robot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Nel  corso di pochi decenni la Robotica è diventata una disciplina. In così rapida evoluzione in un vicino futuro noi umani collaboreremo con i robot. La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oboetica è un etica applicata, il suo scopo è sviluppare strumenti e conoscenze scientifiche , culturali e tecnici che siano strumenti che potranno promuovere e incoraggiare lo sviluppo della robotica verso il benessere degli umani. Quindi senza danneggiare l’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umanità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002060"/>
                </a:solidFill>
              </a:rPr>
              <a:t>.</a:t>
            </a:r>
            <a:endParaRPr lang="it-IT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32276">
        <p15:prstTrans prst="curtains"/>
        <p:sndAc>
          <p:stSnd>
            <p:snd r:embed="rId5" name="applause.wav"/>
          </p:stSnd>
        </p:sndAc>
      </p:transition>
    </mc:Choice>
    <mc:Fallback>
      <p:transition spd="slow" advTm="32276">
        <p:fade/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47664" y="998730"/>
            <a:ext cx="6326460" cy="1063229"/>
          </a:xfrm>
          <a:noFill/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A cosa serve la Roboetica?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4220738"/>
          </a:xfrm>
        </p:spPr>
        <p:txBody>
          <a:bodyPr>
            <a:normAutofit lnSpcReduction="10000"/>
          </a:bodyPr>
          <a:lstStyle/>
          <a:p>
            <a:r>
              <a:rPr lang="it-IT" sz="2400" dirty="0">
                <a:solidFill>
                  <a:srgbClr val="0070C0"/>
                </a:solidFill>
              </a:rPr>
              <a:t>È necessario che la robotica coinvolga nel suo progredire numerose altre discipline, tra cui </a:t>
            </a:r>
            <a:r>
              <a:rPr lang="it-IT" sz="2400" dirty="0" smtClean="0">
                <a:solidFill>
                  <a:srgbClr val="0070C0"/>
                </a:solidFill>
              </a:rPr>
              <a:t>la</a:t>
            </a:r>
            <a:r>
              <a:rPr lang="it-IT" sz="2400" dirty="0">
                <a:solidFill>
                  <a:srgbClr val="0070C0"/>
                </a:solidFill>
              </a:rPr>
              <a:t> </a:t>
            </a:r>
            <a:r>
              <a:rPr lang="it-IT" sz="2400" dirty="0" smtClean="0">
                <a:solidFill>
                  <a:srgbClr val="0070C0"/>
                </a:solidFill>
              </a:rPr>
              <a:t>linguistica e le</a:t>
            </a:r>
            <a:r>
              <a:rPr lang="it-IT" sz="2400" dirty="0">
                <a:solidFill>
                  <a:srgbClr val="0070C0"/>
                </a:solidFill>
              </a:rPr>
              <a:t> arti. In tal senso, la robotica contribuirà </a:t>
            </a:r>
            <a:r>
              <a:rPr lang="it-IT" sz="2400" dirty="0" smtClean="0">
                <a:solidFill>
                  <a:srgbClr val="0070C0"/>
                </a:solidFill>
              </a:rPr>
              <a:t>di fatto </a:t>
            </a:r>
            <a:r>
              <a:rPr lang="it-IT" sz="2400" dirty="0">
                <a:solidFill>
                  <a:srgbClr val="0070C0"/>
                </a:solidFill>
              </a:rPr>
              <a:t>ad avvicinare le cosiddette due culture, quella scientifica e quella umanistica. La costruzione della </a:t>
            </a:r>
            <a:r>
              <a:rPr lang="it-IT" sz="2400" dirty="0" smtClean="0">
                <a:solidFill>
                  <a:srgbClr val="0070C0"/>
                </a:solidFill>
              </a:rPr>
              <a:t>Roboetica </a:t>
            </a:r>
            <a:r>
              <a:rPr lang="it-IT" sz="2400" dirty="0">
                <a:solidFill>
                  <a:srgbClr val="0070C0"/>
                </a:solidFill>
              </a:rPr>
              <a:t>dovrà tenere conto di questa specificità: ciò significa che gli studiosi dovranno considerare la robotica nella sua globalità </a:t>
            </a:r>
            <a:r>
              <a:rPr lang="it-IT" sz="2400" dirty="0" smtClean="0">
                <a:solidFill>
                  <a:srgbClr val="0070C0"/>
                </a:solidFill>
              </a:rPr>
              <a:t>per </a:t>
            </a:r>
            <a:r>
              <a:rPr lang="it-IT" sz="2400" dirty="0">
                <a:solidFill>
                  <a:srgbClr val="0070C0"/>
                </a:solidFill>
              </a:rPr>
              <a:t>poter sviluppare una visione corretta del futuro di questa disciplina.</a:t>
            </a:r>
          </a:p>
          <a:p>
            <a:endParaRPr lang="it-IT" dirty="0">
              <a:solidFill>
                <a:srgbClr val="00B0F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3105">
        <p15:prstTrans prst="fracture"/>
        <p:sndAc>
          <p:stSnd>
            <p:snd r:embed="rId5" name="bomb.wav"/>
          </p:stSnd>
        </p:sndAc>
      </p:transition>
    </mc:Choice>
    <mc:Fallback>
      <p:transition spd="slow" advTm="23105">
        <p:fade/>
        <p:sndAc>
          <p:stSnd>
            <p:snd r:embed="rId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Primo incontro sulla Roboetica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   Già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durante il  primo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incontro Internazionale sulla Roboetica( la prima volta in cui si incontrarono gli studiosi per parlare della Roboetica) fatto a Sanremo nel 2004, emersero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nella comunità dei robotici tre diverse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posizioni: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Robotici non interessati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all’etica, che volevano che la robotica non si legasse all’ etica.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Robotici interessati a questioni etiche sul breve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termine.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Robotici interessati a problemi etici sul lungo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termine, coloro che erano anche interessati al problema della differenza tra nord e sud rispetto alla tecnologia.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6465">
        <p15:prstTrans prst="crush"/>
        <p:sndAc>
          <p:stSnd>
            <p:snd r:embed="rId5" name="chimes.wav"/>
          </p:stSnd>
        </p:sndAc>
      </p:transition>
    </mc:Choice>
    <mc:Fallback>
      <p:transition spd="slow" advTm="26465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5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700" dirty="0"/>
              <a:t>Già ora i robot vengono creati per aiutare l’ uomo: ad esempio per portare una pallina.</a:t>
            </a:r>
          </a:p>
        </p:txBody>
      </p:sp>
      <p:pic>
        <p:nvPicPr>
          <p:cNvPr id="4" name="robo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316163"/>
            <a:ext cx="6346825" cy="357028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5619">
        <p14:vortex dir="r"/>
      </p:transition>
    </mc:Choice>
    <mc:Fallback xmlns="">
      <p:transition spd="slow" advTm="45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63" objId="4"/>
        <p14:triggerEvt type="onClick" time="3963" objId="4"/>
        <p14:stopEvt time="43467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Descrizione del video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Nel video appena visto notiamo che il robot,prende una  pallina e la trasporta.</a:t>
            </a:r>
          </a:p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I Robot come nell’ esempio possono essere molto utili nella vita di tutti i giorni per aiutare l’uomo .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10110">
        <p15:prstTrans prst="origami"/>
      </p:transition>
    </mc:Choice>
    <mc:Fallback>
      <p:transition spd="slow" advTm="101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043608" y="3717032"/>
            <a:ext cx="5536958" cy="731088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Ultima generazione di robot androide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type="body" sz="half" idx="2"/>
          </p:nvPr>
        </p:nvSpPr>
        <p:spPr>
          <a:xfrm>
            <a:off x="1043608" y="4581128"/>
            <a:ext cx="5536958" cy="1944216"/>
          </a:xfrm>
        </p:spPr>
        <p:txBody>
          <a:bodyPr>
            <a:normAutofit fontScale="85000" lnSpcReduction="20000"/>
          </a:bodyPr>
          <a:lstStyle/>
          <a:p>
            <a:pPr fontAlgn="t">
              <a:buNone/>
            </a:pPr>
            <a:r>
              <a:rPr lang="it-IT" sz="2475" dirty="0">
                <a:solidFill>
                  <a:srgbClr val="002060"/>
                </a:solidFill>
              </a:rPr>
              <a:t> Questo robot è l’ultimo creato che rispecchia la Roboetica  infatti ha delle emozioni, anche se lievi, che reagiscono a quello che fa un </a:t>
            </a:r>
            <a:r>
              <a:rPr lang="it-IT" sz="2475" dirty="0" smtClean="0">
                <a:solidFill>
                  <a:srgbClr val="002060"/>
                </a:solidFill>
              </a:rPr>
              <a:t>umano nei suoi confronti, come ad esempio gridare e essere </a:t>
            </a:r>
            <a:r>
              <a:rPr lang="it-IT" sz="2475" dirty="0" smtClean="0">
                <a:solidFill>
                  <a:srgbClr val="002060"/>
                </a:solidFill>
              </a:rPr>
              <a:t>arrabbiati</a:t>
            </a:r>
            <a:r>
              <a:rPr lang="it-IT" sz="2475" dirty="0" smtClean="0">
                <a:solidFill>
                  <a:srgbClr val="002060"/>
                </a:solidFill>
              </a:rPr>
              <a:t>.</a:t>
            </a:r>
            <a:endParaRPr lang="it-IT" sz="2475" dirty="0">
              <a:solidFill>
                <a:srgbClr val="002060"/>
              </a:solidFill>
            </a:endParaRPr>
          </a:p>
          <a:p>
            <a:pPr fontAlgn="t">
              <a:buNone/>
            </a:pPr>
            <a:r>
              <a:rPr lang="it-IT" dirty="0" smtClean="0"/>
              <a:t> </a:t>
            </a:r>
          </a:p>
          <a:p>
            <a:endParaRPr lang="it-IT" dirty="0"/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" r="1308" b="7509"/>
          <a:stretch/>
        </p:blipFill>
        <p:spPr>
          <a:xfrm>
            <a:off x="539552" y="116632"/>
            <a:ext cx="6264696" cy="3717032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4827">
        <p14:honeycomb/>
      </p:transition>
    </mc:Choice>
    <mc:Fallback xmlns="">
      <p:transition spd="slow" advTm="148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-252536" y="1484784"/>
            <a:ext cx="7704856" cy="1646302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Grazie per la visione!!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827584" y="3356992"/>
            <a:ext cx="5826719" cy="1430701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Da Francesco Priore, Luca Melchiorre, Lorenzo Fantauzzi, Federico Farina e Luca Biasini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529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6343">
        <p15:prstTrans prst="airplane"/>
        <p:sndAc>
          <p:stSnd>
            <p:snd r:embed="rId5" name="explode.wav"/>
          </p:stSnd>
        </p:sndAc>
      </p:transition>
    </mc:Choice>
    <mc:Fallback>
      <p:transition spd="slow" advTm="16343">
        <p:fade/>
        <p:sndAc>
          <p:stSnd>
            <p:snd r:embed="rId3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8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3|9.4|3.2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2.7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|1.2|1.3"/>
</p:tagLst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182</TotalTime>
  <Words>117</Words>
  <Application>Microsoft Office PowerPoint</Application>
  <PresentationFormat>Presentazione su schermo (4:3)</PresentationFormat>
  <Paragraphs>21</Paragraphs>
  <Slides>8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Sfaccettatura</vt:lpstr>
      <vt:lpstr>Presentazione standard di PowerPoint</vt:lpstr>
      <vt:lpstr>Cos’è la Roboetica?</vt:lpstr>
      <vt:lpstr>A cosa serve la Roboetica?</vt:lpstr>
      <vt:lpstr>Primo incontro sulla Roboetica</vt:lpstr>
      <vt:lpstr>Già ora i robot vengono creati per aiutare l’ uomo: ad esempio per portare una pallina.</vt:lpstr>
      <vt:lpstr>Descrizione del video</vt:lpstr>
      <vt:lpstr>Ultima generazione di robot androide</vt:lpstr>
      <vt:lpstr>Grazie per la visione!!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Roboetica</dc:title>
  <dc:creator>studente</dc:creator>
  <cp:lastModifiedBy>Admin</cp:lastModifiedBy>
  <cp:revision>22</cp:revision>
  <dcterms:created xsi:type="dcterms:W3CDTF">2013-11-05T11:59:53Z</dcterms:created>
  <dcterms:modified xsi:type="dcterms:W3CDTF">2013-11-22T11:41:14Z</dcterms:modified>
</cp:coreProperties>
</file>