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4" y="0"/>
            <a:ext cx="7516749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2720"/>
            <a:ext cx="7556500" cy="10347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7907"/>
            <a:ext cx="7556500" cy="103775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91" y="0"/>
            <a:ext cx="7434516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2720"/>
            <a:ext cx="7556500" cy="10347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2023-01-18T11:14:54Z</dcterms:created>
  <dcterms:modified xsi:type="dcterms:W3CDTF">2023-01-18T11:14:54Z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2023-01-18T00:00:00Z</vt:filetime>
  </property>
</Properties>
</file>