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68" y="0"/>
            <a:ext cx="7513967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394" y="0"/>
            <a:ext cx="7165708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62" y="0"/>
            <a:ext cx="7353173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83" y="0"/>
            <a:ext cx="7113333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95" y="0"/>
            <a:ext cx="7397711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5910" y="0"/>
            <a:ext cx="7104684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3" y="0"/>
            <a:ext cx="7495374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00" y="0"/>
            <a:ext cx="6784898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014" y="0"/>
            <a:ext cx="7458468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989" y="0"/>
            <a:ext cx="679452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87" y="0"/>
            <a:ext cx="7534719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" y="0"/>
            <a:ext cx="755351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417" y="0"/>
            <a:ext cx="6627660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563" y="0"/>
            <a:ext cx="7495374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6285" y="0"/>
            <a:ext cx="6583933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520" y="0"/>
            <a:ext cx="7209459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316" y="0"/>
            <a:ext cx="7501864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172" y="0"/>
            <a:ext cx="7440155" cy="10693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892"/>
            <a:ext cx="7556500" cy="1061761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11" y="0"/>
            <a:ext cx="7476871" cy="10693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2023-01-18T12:51:46Z</dcterms:created>
  <dcterms:modified xsi:type="dcterms:W3CDTF">2023-01-18T12:51:46Z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2023-01-18T00:00:00Z</vt:filetime>
  </property>
</Properties>
</file>