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5520"/>
            <a:ext cx="7556500" cy="102023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637" y="0"/>
            <a:ext cx="7317219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6" y="0"/>
            <a:ext cx="7543507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278"/>
            <a:ext cx="7556500" cy="106348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429"/>
            <a:ext cx="7556500" cy="106825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3166"/>
            <a:ext cx="7556500" cy="106070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2023-01-18T16:53:34Z</dcterms:created>
  <dcterms:modified xsi:type="dcterms:W3CDTF">2023-01-18T16:53:34Z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2023-01-18T00:00:00Z</vt:filetime>
  </property>
</Properties>
</file>