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69604"/>
            <a:ext cx="10693400" cy="34172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2871"/>
            <a:ext cx="10693400" cy="67107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4463"/>
            <a:ext cx="10693400" cy="54275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9161"/>
            <a:ext cx="10693400" cy="6378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55038"/>
            <a:ext cx="10693400" cy="40464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2023-01-18T16:42:28Z</dcterms:created>
  <dcterms:modified xsi:type="dcterms:W3CDTF">2023-01-18T16:42:28Z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2023-01-18T00:00:00Z</vt:filetime>
  </property>
</Properties>
</file>