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0693400" cy="7556500"/>
  <p:notesSz cx="10693400" cy="7556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260"/>
            <a:ext cx="9624060" cy="1209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9045"/>
            <a:ext cx="10693400" cy="72584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6592"/>
            <a:ext cx="10693400" cy="71833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87202"/>
            <a:ext cx="10693400" cy="698209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1190"/>
            <a:ext cx="10693400" cy="723412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9791"/>
            <a:ext cx="10693400" cy="711691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3836"/>
            <a:ext cx="10693400" cy="724882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2506"/>
            <a:ext cx="10693400" cy="73914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2387"/>
            <a:ext cx="10693400" cy="717172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8653"/>
            <a:ext cx="10693400" cy="715919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4597"/>
            <a:ext cx="10693400" cy="714730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0155"/>
            <a:ext cx="10693400" cy="71961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5767" y="0"/>
            <a:ext cx="5061877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9160"/>
            <a:ext cx="10693400" cy="71981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7078" y="0"/>
            <a:ext cx="5019255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5767" y="0"/>
            <a:ext cx="5061877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0814" y="0"/>
            <a:ext cx="5071757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3784"/>
            <a:ext cx="10693400" cy="71889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66261"/>
            <a:ext cx="10693400" cy="70239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17165"/>
            <a:ext cx="10693400" cy="692217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5056" y="0"/>
            <a:ext cx="5063286" cy="7556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2023-01-18T16:42:17Z</dcterms:created>
  <dcterms:modified xsi:type="dcterms:W3CDTF">2023-01-18T16:42:17Z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2023-01-18T00:00:00Z</vt:filetime>
  </property>
</Properties>
</file>